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5" r:id="rId3"/>
    <p:sldId id="286" r:id="rId4"/>
    <p:sldId id="284" r:id="rId5"/>
    <p:sldId id="283" r:id="rId6"/>
    <p:sldId id="280" r:id="rId7"/>
    <p:sldId id="282" r:id="rId8"/>
    <p:sldId id="281" r:id="rId9"/>
    <p:sldId id="259" r:id="rId10"/>
    <p:sldId id="275" r:id="rId11"/>
    <p:sldId id="276" r:id="rId12"/>
    <p:sldId id="279" r:id="rId13"/>
    <p:sldId id="287" r:id="rId14"/>
    <p:sldId id="267" r:id="rId15"/>
    <p:sldId id="273" r:id="rId16"/>
    <p:sldId id="272" r:id="rId17"/>
    <p:sldId id="260" r:id="rId18"/>
    <p:sldId id="257" r:id="rId19"/>
    <p:sldId id="271" r:id="rId20"/>
    <p:sldId id="258" r:id="rId21"/>
    <p:sldId id="268" r:id="rId22"/>
    <p:sldId id="274" r:id="rId23"/>
    <p:sldId id="261" r:id="rId24"/>
    <p:sldId id="264" r:id="rId25"/>
    <p:sldId id="269" r:id="rId26"/>
    <p:sldId id="270" r:id="rId27"/>
    <p:sldId id="262" r:id="rId28"/>
    <p:sldId id="266" r:id="rId29"/>
    <p:sldId id="263" r:id="rId30"/>
    <p:sldId id="265" r:id="rId31"/>
    <p:sldId id="277" r:id="rId32"/>
    <p:sldId id="27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/>
    <p:restoredTop sz="94640"/>
  </p:normalViewPr>
  <p:slideViewPr>
    <p:cSldViewPr>
      <p:cViewPr varScale="1">
        <p:scale>
          <a:sx n="84" d="100"/>
          <a:sy n="84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3.tiff"/><Relationship Id="rId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3.tiff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microsoft.com/office/2007/relationships/hdphoto" Target="../media/hdphoto5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3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19.jpeg"/><Relationship Id="rId10" Type="http://schemas.openxmlformats.org/officeDocument/2006/relationships/image" Target="../media/image40.jpeg"/><Relationship Id="rId4" Type="http://schemas.openxmlformats.org/officeDocument/2006/relationships/image" Target="../media/image18.png"/><Relationship Id="rId9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xmlns="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xmlns="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xmlns="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xmlns="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xmlns="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xmlns="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xmlns="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0BD5886-4CB4-8A4C-889C-90C1D32A3443}"/>
              </a:ext>
            </a:extLst>
          </p:cNvPr>
          <p:cNvGrpSpPr/>
          <p:nvPr/>
        </p:nvGrpSpPr>
        <p:grpSpPr>
          <a:xfrm>
            <a:off x="1907704" y="848778"/>
            <a:ext cx="7056784" cy="532803"/>
            <a:chOff x="1259950" y="843328"/>
            <a:chExt cx="3810566" cy="421727"/>
          </a:xfrm>
        </p:grpSpPr>
        <p:pic>
          <p:nvPicPr>
            <p:cNvPr id="3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151C1DF-9BD1-3245-B474-CB18A8C9A6E0}"/>
                </a:ext>
              </a:extLst>
            </p:cNvPr>
            <p:cNvSpPr txBox="1"/>
            <p:nvPr/>
          </p:nvSpPr>
          <p:spPr>
            <a:xfrm>
              <a:off x="1259950" y="843328"/>
              <a:ext cx="3810566" cy="414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/>
                  </a:solidFill>
                  <a:latin typeface="Bahnschrift Condensed" pitchFamily="34" charset="0"/>
                </a:rPr>
                <a:t>JEE Main </a:t>
              </a:r>
              <a:r>
                <a:rPr lang="en-IN" sz="2800" b="1" dirty="0" smtClean="0">
                  <a:solidFill>
                    <a:srgbClr val="FFFF00"/>
                  </a:solidFill>
                  <a:latin typeface="Bahnschrift Condensed" pitchFamily="34" charset="0"/>
                </a:rPr>
                <a:t>2020</a:t>
              </a:r>
              <a:r>
                <a:rPr lang="en-IN" sz="2800" b="1" dirty="0" smtClean="0">
                  <a:solidFill>
                    <a:schemeClr val="bg1"/>
                  </a:solidFill>
                  <a:latin typeface="Bahnschrift Condensed" pitchFamily="34" charset="0"/>
                </a:rPr>
                <a:t> </a:t>
              </a:r>
              <a:r>
                <a:rPr lang="en-IN" sz="2800" b="1" dirty="0">
                  <a:solidFill>
                    <a:schemeClr val="bg1"/>
                  </a:solidFill>
                  <a:latin typeface="Bahnschrift Condensed" pitchFamily="34" charset="0"/>
                </a:rPr>
                <a:t>RESULT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937104" cy="3434154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2253224" y="162008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5576" y="327627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1216" y="2584397"/>
            <a:ext cx="1720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solidFill>
                  <a:srgbClr val="002060"/>
                </a:solidFill>
                <a:latin typeface="Berlin Sans FB" panose="020E0602020502020306" pitchFamily="34" charset="0"/>
              </a:rPr>
              <a:t>Phy – 99.94</a:t>
            </a:r>
            <a:endParaRPr lang="en-IN" dirty="0">
              <a:solidFill>
                <a:srgbClr val="002060"/>
              </a:solidFill>
              <a:latin typeface="Berlin Sans FB" panose="020E0602020502020306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95866" y="2253142"/>
            <a:ext cx="172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Berlin Sans FB" panose="020E0602020502020306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3057" y="2915652"/>
            <a:ext cx="1720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solidFill>
                  <a:srgbClr val="002060"/>
                </a:solidFill>
                <a:latin typeface="Berlin Sans FB" panose="020E0602020502020306" pitchFamily="34" charset="0"/>
              </a:rPr>
              <a:t>Maths – 99.63</a:t>
            </a:r>
            <a:endParaRPr lang="en-IN" dirty="0">
              <a:solidFill>
                <a:srgbClr val="002060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43368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827584" y="167496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8760460" y="1628800"/>
            <a:ext cx="1319582" cy="153114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301333" y="3205281"/>
            <a:ext cx="127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Arial Black" panose="020B0A04020102020204" pitchFamily="34" charset="0"/>
              </a:rPr>
              <a:t>Stubh Lal</a:t>
            </a:r>
            <a:endParaRPr lang="en-IN" sz="140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Moga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647315" y="3212976"/>
            <a:ext cx="1545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 smtClean="0">
                <a:latin typeface="Arial Black" panose="020B0A04020102020204" pitchFamily="34" charset="0"/>
              </a:rPr>
              <a:t>Bhavya Gupta</a:t>
            </a:r>
            <a:endParaRPr lang="en-IN" sz="1400" b="1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563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96.45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61AA89-D4D8-0241-946D-675B05FEF441}"/>
              </a:ext>
            </a:extLst>
          </p:cNvPr>
          <p:cNvSpPr txBox="1"/>
          <p:nvPr/>
        </p:nvSpPr>
        <p:spPr>
          <a:xfrm>
            <a:off x="-1476672" y="1196752"/>
            <a:ext cx="4752528" cy="107721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Batch size of 15 to 20 </a:t>
            </a:r>
            <a:endParaRPr lang="en-IN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IN" sz="3200" b="1" dirty="0" smtClean="0">
                <a:solidFill>
                  <a:schemeClr val="bg1"/>
                </a:solidFill>
              </a:rPr>
              <a:t>students </a:t>
            </a:r>
            <a:r>
              <a:rPr lang="en-IN" sz="3200" b="1" dirty="0">
                <a:solidFill>
                  <a:schemeClr val="bg1"/>
                </a:solidFill>
              </a:rPr>
              <a:t>ONLY !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3501008"/>
            <a:ext cx="4752528" cy="58477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Highly Experienced Faculty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077AF6-6473-2041-A5C4-FC7C427256CB}"/>
              </a:ext>
            </a:extLst>
          </p:cNvPr>
          <p:cNvSpPr txBox="1"/>
          <p:nvPr/>
        </p:nvSpPr>
        <p:spPr>
          <a:xfrm>
            <a:off x="-1472604" y="2564904"/>
            <a:ext cx="4748460" cy="58477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Coaching by </a:t>
            </a:r>
            <a:r>
              <a:rPr lang="en-IN" sz="32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Brush Script MT" panose="03060802040406070304" pitchFamily="66" charset="-122"/>
                <a:cs typeface="Apple Chancery" panose="03020702040506060504" pitchFamily="66" charset="-79"/>
              </a:rPr>
              <a:t>IITians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4437112"/>
            <a:ext cx="4752528" cy="107721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</a:rPr>
              <a:t>Video </a:t>
            </a:r>
            <a:r>
              <a:rPr lang="en-IN" sz="3200" b="1" dirty="0" smtClean="0">
                <a:solidFill>
                  <a:schemeClr val="bg1"/>
                </a:solidFill>
              </a:rPr>
              <a:t>lectures </a:t>
            </a:r>
            <a:r>
              <a:rPr lang="en-IN" sz="3200" b="1" dirty="0">
                <a:solidFill>
                  <a:schemeClr val="bg1"/>
                </a:solidFill>
              </a:rPr>
              <a:t>a</a:t>
            </a:r>
            <a:r>
              <a:rPr lang="en-IN" sz="3200" b="1" dirty="0" smtClean="0">
                <a:solidFill>
                  <a:schemeClr val="bg1"/>
                </a:solidFill>
              </a:rPr>
              <a:t>vailable for revision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587</Words>
  <Application>Microsoft Office PowerPoint</Application>
  <PresentationFormat>On-screen Show (4:3)</PresentationFormat>
  <Paragraphs>198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107</cp:revision>
  <dcterms:created xsi:type="dcterms:W3CDTF">2019-03-04T04:17:37Z</dcterms:created>
  <dcterms:modified xsi:type="dcterms:W3CDTF">2020-01-20T12:47:31Z</dcterms:modified>
</cp:coreProperties>
</file>